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0" y="-1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1482812" y="1164101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2563641" y="1661746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2563641" y="164140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7742352" y="1067742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1157568" y="835252"/>
            <a:ext cx="4205276" cy="417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BA8A9-874C-4A1B-AC99-0CD24B106F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10479" r="48911" b="26640"/>
          <a:stretch/>
        </p:blipFill>
        <p:spPr>
          <a:xfrm>
            <a:off x="379985" y="408325"/>
            <a:ext cx="3627434" cy="3652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AEA8-3CEC-4D52-88B5-932A4E711E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>
          <a:xfrm>
            <a:off x="6953423" y="611308"/>
            <a:ext cx="4174784" cy="42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23</cp:revision>
  <dcterms:created xsi:type="dcterms:W3CDTF">2021-03-08T03:04:31Z</dcterms:created>
  <dcterms:modified xsi:type="dcterms:W3CDTF">2021-05-22T15:24:56Z</dcterms:modified>
</cp:coreProperties>
</file>